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2023/8/25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2023/8/25</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素质综合测评系统使用指南</a:t>
            </a:r>
            <a:r>
              <a:rPr lang="en-US" altLang="zh-CN" dirty="0"/>
              <a:t/>
            </a:r>
            <a:br>
              <a:rPr lang="en-US" altLang="zh-CN" dirty="0"/>
            </a:br>
            <a:r>
              <a:rPr lang="zh-CN" altLang="en-US" dirty="0"/>
              <a:t>（学生版）</a:t>
            </a:r>
          </a:p>
        </p:txBody>
      </p:sp>
      <p:sp>
        <p:nvSpPr>
          <p:cNvPr id="3" name="副标题 2"/>
          <p:cNvSpPr>
            <a:spLocks noGrp="1"/>
          </p:cNvSpPr>
          <p:nvPr>
            <p:ph type="subTitle" idx="1"/>
          </p:nvPr>
        </p:nvSpPr>
        <p:spPr/>
        <p:txBody>
          <a:bodyPr/>
          <a:lstStyle/>
          <a:p>
            <a:endParaRPr lang="en-US" altLang="zh-CN" dirty="0"/>
          </a:p>
          <a:p>
            <a:r>
              <a:rPr lang="en-US" altLang="zh-CN" smtClean="0"/>
              <a:t>2023</a:t>
            </a:r>
            <a:r>
              <a:rPr lang="zh-CN" altLang="en-US" smtClean="0"/>
              <a:t>年</a:t>
            </a:r>
            <a:r>
              <a:rPr lang="en-US" altLang="zh-CN" dirty="0"/>
              <a:t>9</a:t>
            </a:r>
            <a:r>
              <a:rPr lang="zh-CN" altLang="en-US" dirty="0"/>
              <a:t>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92500" lnSpcReduction="100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a:t>看到“奖励奖学金”模块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点击“新增申请”，即可填写本学年度个人总结。</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按照要求填写素质综合测评内容</a:t>
            </a:r>
            <a:endParaRPr lang="en-US" altLang="zh-CN" dirty="0"/>
          </a:p>
          <a:p>
            <a:r>
              <a:rPr lang="zh-CN" altLang="en-US" dirty="0"/>
              <a:t>注意：申请素质测评院系和班级为上学年度所在院系和班级，填写完成后保存提交即可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注意事项：</a:t>
            </a:r>
            <a:endParaRPr lang="en-US" altLang="zh-CN" dirty="0"/>
          </a:p>
          <a:p>
            <a:pPr marL="0" indent="0">
              <a:buNone/>
            </a:pPr>
            <a:r>
              <a:rPr lang="en-US" altLang="zh-CN" dirty="0"/>
              <a:t>1.</a:t>
            </a:r>
            <a:r>
              <a:rPr lang="zh-CN" altLang="en-US" dirty="0"/>
              <a:t>学年总结一旦提交就无法修改了哦；</a:t>
            </a:r>
            <a:endParaRPr lang="en-US" altLang="zh-CN" dirty="0"/>
          </a:p>
          <a:p>
            <a:pPr marL="0" indent="0">
              <a:buNone/>
            </a:pPr>
            <a:r>
              <a:rPr lang="en-US" altLang="zh-CN" dirty="0"/>
              <a:t>2.</a:t>
            </a:r>
            <a:r>
              <a:rPr lang="zh-CN" altLang="en-US" dirty="0"/>
              <a:t>班主任会根据大家的学习成绩和提交的学年总结来进行素质综合测评打分。</a:t>
            </a:r>
          </a:p>
        </p:txBody>
      </p:sp>
      <p:sp>
        <p:nvSpPr>
          <p:cNvPr id="3" name="标题 2"/>
          <p:cNvSpPr>
            <a:spLocks noGrp="1"/>
          </p:cNvSpPr>
          <p:nvPr>
            <p:ph type="title"/>
          </p:nvPr>
        </p:nvSpPr>
        <p:spPr/>
        <p:txBody>
          <a:bodyPr/>
          <a:lstStyle/>
          <a:p>
            <a:r>
              <a:rPr lang="zh-CN" altLang="en-US" dirty="0"/>
              <a:t>素质测评</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mNiNGU2ZTMwODE2ZmE1ZGJhNDVhMTFlNTUzYTAxMzEifQ=="/>
</p:tagLst>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304</Words>
  <Application>Microsoft Office PowerPoint</Application>
  <PresentationFormat>全屏显示(4:3)</PresentationFormat>
  <Paragraphs>24</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华文楷体</vt:lpstr>
      <vt:lpstr>华文新魏</vt: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lenovo</cp:lastModifiedBy>
  <cp:revision>45</cp:revision>
  <dcterms:created xsi:type="dcterms:W3CDTF">2015-04-28T08:08:00Z</dcterms:created>
  <dcterms:modified xsi:type="dcterms:W3CDTF">2023-08-25T01:29:55Z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2052-11.1.0.12302</vt:lpwstr>
  </property>
  <property fmtid="{D5CDD505-2E9C-101B-9397-08002B2CF9AE}" pid="3" name="ICV">
    <vt:lpwstr>DDC86540EBCA4702B342F8B34CDBA87E</vt:lpwstr>
  </property>
</Properties>
</file>